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712" autoAdjust="0"/>
  </p:normalViewPr>
  <p:slideViewPr>
    <p:cSldViewPr snapToGrid="0">
      <p:cViewPr varScale="1">
        <p:scale>
          <a:sx n="68" d="100"/>
          <a:sy n="68" d="100"/>
        </p:scale>
        <p:origin x="78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129a99cc40949378" providerId="LiveId" clId="{5853BEBC-1623-40E0-B0E0-0D277C439C31}"/>
    <pc:docChg chg="undo custSel addSld modSld">
      <pc:chgData name="Charis Taylor" userId="129a99cc40949378" providerId="LiveId" clId="{5853BEBC-1623-40E0-B0E0-0D277C439C31}" dt="2021-10-28T22:24:23.145" v="431" actId="1076"/>
      <pc:docMkLst>
        <pc:docMk/>
      </pc:docMkLst>
      <pc:sldChg chg="addSp modSp new mod">
        <pc:chgData name="Charis Taylor" userId="129a99cc40949378" providerId="LiveId" clId="{5853BEBC-1623-40E0-B0E0-0D277C439C31}" dt="2021-10-28T22:24:23.145" v="431" actId="1076"/>
        <pc:sldMkLst>
          <pc:docMk/>
          <pc:sldMk cId="3078073359" sldId="259"/>
        </pc:sldMkLst>
        <pc:spChg chg="mod">
          <ac:chgData name="Charis Taylor" userId="129a99cc40949378" providerId="LiveId" clId="{5853BEBC-1623-40E0-B0E0-0D277C439C31}" dt="2021-10-28T22:18:00.748" v="21" actId="207"/>
          <ac:spMkLst>
            <pc:docMk/>
            <pc:sldMk cId="3078073359" sldId="259"/>
            <ac:spMk id="2" creationId="{974761C8-83AB-49A3-946B-5B7064736989}"/>
          </ac:spMkLst>
        </pc:spChg>
        <pc:spChg chg="mod">
          <ac:chgData name="Charis Taylor" userId="129a99cc40949378" providerId="LiveId" clId="{5853BEBC-1623-40E0-B0E0-0D277C439C31}" dt="2021-10-28T22:22:40.074" v="389" actId="14100"/>
          <ac:spMkLst>
            <pc:docMk/>
            <pc:sldMk cId="3078073359" sldId="259"/>
            <ac:spMk id="3" creationId="{77729BA4-C4DE-48CB-8853-E7AC73F60B94}"/>
          </ac:spMkLst>
        </pc:spChg>
        <pc:spChg chg="add mod">
          <ac:chgData name="Charis Taylor" userId="129a99cc40949378" providerId="LiveId" clId="{5853BEBC-1623-40E0-B0E0-0D277C439C31}" dt="2021-10-28T22:23:31.436" v="426" actId="14100"/>
          <ac:spMkLst>
            <pc:docMk/>
            <pc:sldMk cId="3078073359" sldId="259"/>
            <ac:spMk id="4" creationId="{3D9EA204-9355-45C5-B904-8CC520F4CC21}"/>
          </ac:spMkLst>
        </pc:spChg>
        <pc:picChg chg="add mod">
          <ac:chgData name="Charis Taylor" userId="129a99cc40949378" providerId="LiveId" clId="{5853BEBC-1623-40E0-B0E0-0D277C439C31}" dt="2021-10-28T22:24:23.145" v="431" actId="1076"/>
          <ac:picMkLst>
            <pc:docMk/>
            <pc:sldMk cId="3078073359" sldId="259"/>
            <ac:picMk id="6" creationId="{57C45F18-A9F7-421E-B6C1-F736A5EC273C}"/>
          </ac:picMkLst>
        </pc:picChg>
      </pc:sldChg>
    </pc:docChg>
  </pc:docChgLst>
  <pc:docChgLst>
    <pc:chgData name="Charis Taylor" userId="f6f20823-7d5f-4176-a928-74bb03618d1d" providerId="ADAL" clId="{E11C688D-8171-4D67-BE5A-8B59F3C5115B}"/>
    <pc:docChg chg="custSel addSld modSld sldOrd">
      <pc:chgData name="Charis Taylor" userId="f6f20823-7d5f-4176-a928-74bb03618d1d" providerId="ADAL" clId="{E11C688D-8171-4D67-BE5A-8B59F3C5115B}" dt="2021-11-05T12:03:45.130" v="445"/>
      <pc:docMkLst>
        <pc:docMk/>
      </pc:docMkLst>
      <pc:sldChg chg="addSp modSp">
        <pc:chgData name="Charis Taylor" userId="f6f20823-7d5f-4176-a928-74bb03618d1d" providerId="ADAL" clId="{E11C688D-8171-4D67-BE5A-8B59F3C5115B}" dt="2021-11-04T08:45:55.814" v="2" actId="1076"/>
        <pc:sldMkLst>
          <pc:docMk/>
          <pc:sldMk cId="3255901984" sldId="258"/>
        </pc:sldMkLst>
        <pc:spChg chg="add mod">
          <ac:chgData name="Charis Taylor" userId="f6f20823-7d5f-4176-a928-74bb03618d1d" providerId="ADAL" clId="{E11C688D-8171-4D67-BE5A-8B59F3C5115B}" dt="2021-11-04T08:45:55.814" v="2" actId="1076"/>
          <ac:spMkLst>
            <pc:docMk/>
            <pc:sldMk cId="3255901984" sldId="258"/>
            <ac:spMk id="4" creationId="{8069203B-4C0C-47D8-9BAD-09B2C25D180F}"/>
          </ac:spMkLst>
        </pc:spChg>
      </pc:sldChg>
      <pc:sldChg chg="modSp add ord">
        <pc:chgData name="Charis Taylor" userId="f6f20823-7d5f-4176-a928-74bb03618d1d" providerId="ADAL" clId="{E11C688D-8171-4D67-BE5A-8B59F3C5115B}" dt="2021-11-05T12:03:45.130" v="445"/>
        <pc:sldMkLst>
          <pc:docMk/>
          <pc:sldMk cId="354712274" sldId="260"/>
        </pc:sldMkLst>
        <pc:spChg chg="mod">
          <ac:chgData name="Charis Taylor" userId="f6f20823-7d5f-4176-a928-74bb03618d1d" providerId="ADAL" clId="{E11C688D-8171-4D67-BE5A-8B59F3C5115B}" dt="2021-11-05T11:28:03.129" v="443" actId="20577"/>
          <ac:spMkLst>
            <pc:docMk/>
            <pc:sldMk cId="354712274" sldId="260"/>
            <ac:spMk id="2" creationId="{93E524FC-28AC-456A-BA30-2CB318A085AA}"/>
          </ac:spMkLst>
        </pc:spChg>
        <pc:spChg chg="mod">
          <ac:chgData name="Charis Taylor" userId="f6f20823-7d5f-4176-a928-74bb03618d1d" providerId="ADAL" clId="{E11C688D-8171-4D67-BE5A-8B59F3C5115B}" dt="2021-11-05T11:07:45.610" v="410" actId="20577"/>
          <ac:spMkLst>
            <pc:docMk/>
            <pc:sldMk cId="354712274" sldId="260"/>
            <ac:spMk id="3" creationId="{1E406830-D25E-44DF-B59E-BACD4B35F421}"/>
          </ac:spMkLst>
        </pc:spChg>
      </pc:sldChg>
      <pc:sldChg chg="add">
        <pc:chgData name="Charis Taylor" userId="f6f20823-7d5f-4176-a928-74bb03618d1d" providerId="ADAL" clId="{E11C688D-8171-4D67-BE5A-8B59F3C5115B}" dt="2021-11-05T12:03:41.876" v="444"/>
        <pc:sldMkLst>
          <pc:docMk/>
          <pc:sldMk cId="2380785593" sldId="2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2261E-CE1B-4DF3-AAFF-54620B6F73EB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46E4E-B8B9-48C8-B0DF-27FF211D2D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874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Reading the passage with Stravinsky’s ‘Fantasia’ in background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246E4E-B8B9-48C8-B0DF-27FF211D2DE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849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A8A1E-0854-4DDF-B439-93CA2C6F1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531F78-BF96-49D9-9BC6-CEB7901E98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1E485-E3F1-40C5-92BA-79D0C96B0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EBCF1-0EE9-4E56-806E-DBD45FCC5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D6F630-BE1A-413E-8710-8A40C7D81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31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FE746-1F4D-44FC-B346-4C84A862E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1C4088-0C4B-4DC6-B0BD-A7D19F0DB8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E5938-96DF-4334-A9A2-B0B7711D6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67554-F661-4360-9F20-3D9F37AB4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DBD7A-54C2-4C08-9563-BBB1AED6D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84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DF0FA8-6ED1-4D44-9B9B-5CE5EF060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2BB66B-7B98-4AF4-B3F6-BE69F110DF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C6D4F-3E9E-48E1-B13F-5AAC571B4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141C53-9C43-4B6F-810D-DF2B9B227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3E8BC-9DB8-4E48-88FB-6A6A76DAD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863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98BF3-9580-45F9-A422-6BE7FA14D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A2A3B-2C26-404B-95DA-7977C01F5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2FE8B-93FA-4421-B083-EF05DCBD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CBE07-025B-4382-822C-F62BF305A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1D5C-3276-4482-9084-6884EB5B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21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93B1D-58A8-408F-970E-129ACFA51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07738D-4581-4459-9209-7999FB11AD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04E30-10E2-46A6-B836-1ADFDADB4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E6F24-751B-4A81-88C2-22A19E025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2EB91-2AE3-4B05-9CEA-0F538A9EB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144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A4F99-2CB9-4562-9902-F99FD12C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7E577-CAE5-4C6E-9CBA-1BBFDF2431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8600B0-B64F-47DA-8357-AF2FFCC528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C1A87E-EEE0-4ED3-B2B4-9FDCA0B2F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072544-829C-4A40-9D7E-2F0008AD0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123FB-1550-461E-B421-95F48256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9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FEB2C-F7A1-4FA2-92B8-04D45C3F6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5FBD1A-E0F2-4E33-B035-CDC3C3149D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59EA2F-4F19-4175-9671-C701D32BA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B359E9-965A-48D1-9E74-5594CEFDAF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10EC21-5734-4008-B456-D8DC5AF955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8B3679-5139-4B02-8CF7-2D5B978C2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DD538C-25FE-4768-A7E0-B802961D6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F3F14A-963A-41A4-949B-ED4F3AFF3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44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BD5EE-9B90-44B0-A549-F80285014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6D48F6-7540-4860-ABDD-43E19FB4E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8023AC-FE63-4DF6-A187-B7779B60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759668-18BB-4ACA-9D4E-2197CB6BE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844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B19850-D0DC-4E56-9580-A6F97384A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052EB5-8D9E-48B4-BB2F-0B0955F2B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5F770-1998-4824-A86D-9B03E30F4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984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BBFAC-DB66-444F-B0CC-F859C8545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21CB4-2976-45BA-8A7A-451FA461C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4ED8B-39C1-411A-9115-B16534158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7B4D85-58AB-459E-BEA7-1B4FE1DBB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DF439B-4DEC-4C20-AACE-95127E2D7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F0C741-1F51-42F7-9797-F8E3472AA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806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5107A-79ED-417D-8F6E-8D14A57E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802EF4-5EED-4200-9386-52860368E2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52FDD6-7D22-4F82-AD8B-961B1187BA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482621-2E61-4343-9A51-3C0A86AB3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176988-A79C-4670-940E-847A25E10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EE870-97B8-4AEB-B163-3BA3EBBFD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05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40D61F-DF45-4603-A715-1444E14D9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4DA6FA-CAC6-4CF2-85DA-1E1A92138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BBB72-6CFE-4B04-8D56-5DD145E358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01374-98A6-4E6F-B8F4-7840047469A6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40589-08E7-4C30-B391-9E73BD40D4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8BAAD-A040-4B5C-B02C-C359420C86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55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VErKCq1IGIU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8DDDB-3C09-4A98-B55D-C7FFC397FE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Fergal in the Factory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BAF345-3457-4DA1-948F-0D3766384E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Monday 1</a:t>
            </a:r>
            <a:r>
              <a:rPr lang="en-GB" baseline="30000" dirty="0"/>
              <a:t>st</a:t>
            </a:r>
            <a:r>
              <a:rPr lang="en-GB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4244497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2268A-4CD2-44F2-9DB1-B9FEE1B6E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Retrieval Task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92BB9-B554-4E40-9F62-6A89E3F89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8212"/>
            <a:ext cx="10515600" cy="4618751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has happened to Charlotte and Fergal’s tin-collecting hobby?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is the new revelation they have had about the codes below?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 startAt="3"/>
            </a:pPr>
            <a:r>
              <a:rPr lang="en-GB" dirty="0"/>
              <a:t>What is the debate that Charlotte and Fergal had about these codes?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GB" dirty="0"/>
              <a:t>What does Fergal write in his latest diary entry? 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GB" dirty="0"/>
              <a:t>What literary device is this an example of? (Hint: ‘It ends on a…’)</a:t>
            </a:r>
          </a:p>
        </p:txBody>
      </p:sp>
      <p:pic>
        <p:nvPicPr>
          <p:cNvPr id="1028" name="Picture 4" descr="BestCode-Best-By-Print-Fast-Dry-Acetone-Ink-Sample">
            <a:extLst>
              <a:ext uri="{FF2B5EF4-FFF2-40B4-BE49-F238E27FC236}">
                <a16:creationId xmlns:a16="http://schemas.microsoft.com/office/drawing/2014/main" id="{A1E0C50D-46D1-4779-8F51-E387B62C87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48" b="11814"/>
          <a:stretch/>
        </p:blipFill>
        <p:spPr bwMode="auto">
          <a:xfrm>
            <a:off x="962935" y="2682551"/>
            <a:ext cx="4254101" cy="149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266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9662F-9D48-4754-B8A6-174882C33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669925"/>
            <a:ext cx="4800600" cy="1325563"/>
          </a:xfrm>
        </p:spPr>
        <p:txBody>
          <a:bodyPr anchor="b"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Describing the Tin Factory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2026340"/>
            <a:ext cx="60959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65158-9F96-4B8E-BE79-BF47DA3D7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288833"/>
            <a:ext cx="4800600" cy="3711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Paired work</a:t>
            </a:r>
          </a:p>
          <a:p>
            <a:r>
              <a:rPr lang="en-GB" dirty="0">
                <a:solidFill>
                  <a:schemeClr val="bg1"/>
                </a:solidFill>
              </a:rPr>
              <a:t>Listen to me reading: imagine you are standing in this factory. </a:t>
            </a:r>
          </a:p>
          <a:p>
            <a:pPr lvl="1"/>
            <a:r>
              <a:rPr lang="en-GB" sz="2000" dirty="0">
                <a:solidFill>
                  <a:schemeClr val="bg1"/>
                </a:solidFill>
              </a:rPr>
              <a:t>What emotions are you feeling? </a:t>
            </a:r>
          </a:p>
          <a:p>
            <a:pPr lvl="1"/>
            <a:r>
              <a:rPr lang="en-GB" sz="2000" dirty="0">
                <a:solidFill>
                  <a:schemeClr val="bg1"/>
                </a:solidFill>
              </a:rPr>
              <a:t>What stands out to you? </a:t>
            </a:r>
          </a:p>
          <a:p>
            <a:pPr lvl="1"/>
            <a:r>
              <a:rPr lang="en-GB" sz="2000" dirty="0">
                <a:solidFill>
                  <a:schemeClr val="bg1"/>
                </a:solidFill>
              </a:rPr>
              <a:t>In what ways is it different to what you had expected?</a:t>
            </a:r>
          </a:p>
        </p:txBody>
      </p:sp>
      <p:pic>
        <p:nvPicPr>
          <p:cNvPr id="2052" name="Picture 4" descr="Canning Factory High Resolution Stock Photography and Images - Alamy">
            <a:extLst>
              <a:ext uri="{FF2B5EF4-FFF2-40B4-BE49-F238E27FC236}">
                <a16:creationId xmlns:a16="http://schemas.microsoft.com/office/drawing/2014/main" id="{7D7D505C-62E9-439E-A68B-EE95C0BBA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45193" y="443354"/>
            <a:ext cx="3588640" cy="263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C87417AF-190E-4D6E-AFA6-7D3E84B0B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1603" y="182859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Positives of COVID-19 for the WCPO tuna supply chain | FFA&amp;#39;s TunaPacific:  Fisheries news and views">
            <a:extLst>
              <a:ext uri="{FF2B5EF4-FFF2-40B4-BE49-F238E27FC236}">
                <a16:creationId xmlns:a16="http://schemas.microsoft.com/office/drawing/2014/main" id="{113B073F-687B-41EE-A38A-876499FC9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38661" y="3924824"/>
            <a:ext cx="3588640" cy="2395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80B30ED8-273E-4C07-8568-2FE5CC5C4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5071" y="3543213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69203B-4C0C-47D8-9BAD-09B2C25D180F}"/>
              </a:ext>
            </a:extLst>
          </p:cNvPr>
          <p:cNvSpPr/>
          <p:nvPr/>
        </p:nvSpPr>
        <p:spPr>
          <a:xfrm>
            <a:off x="630348" y="6106036"/>
            <a:ext cx="48676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5"/>
              </a:rPr>
              <a:t>https://www.youtube.com/watch?v=VErKCq1IGIU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901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761C8-83AB-49A3-946B-5B706473698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GB" i="1" dirty="0">
                <a:solidFill>
                  <a:schemeClr val="bg1"/>
                </a:solidFill>
                <a:latin typeface="Arial Black" panose="020B0A04020102020204" pitchFamily="34" charset="0"/>
              </a:rPr>
              <a:t>NEWSPAPER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29BA4-C4DE-48CB-8853-E7AC73F60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25264"/>
          </a:xfrm>
        </p:spPr>
        <p:txBody>
          <a:bodyPr/>
          <a:lstStyle/>
          <a:p>
            <a:r>
              <a:rPr lang="en-GB" dirty="0"/>
              <a:t>As Fergal, to undercover correspondent, you must write a newspaper article</a:t>
            </a:r>
          </a:p>
          <a:p>
            <a:r>
              <a:rPr lang="en-GB" dirty="0"/>
              <a:t>In this article, you must describe:</a:t>
            </a:r>
          </a:p>
          <a:p>
            <a:pPr lvl="1"/>
            <a:r>
              <a:rPr lang="en-GB" dirty="0"/>
              <a:t>The conditions in the factory</a:t>
            </a:r>
          </a:p>
          <a:p>
            <a:pPr lvl="1"/>
            <a:r>
              <a:rPr lang="en-GB" dirty="0"/>
              <a:t>What happens to the tins</a:t>
            </a:r>
          </a:p>
          <a:p>
            <a:pPr lvl="1"/>
            <a:r>
              <a:rPr lang="en-GB" dirty="0"/>
              <a:t>What the workers do</a:t>
            </a:r>
          </a:p>
          <a:p>
            <a:pPr lvl="1"/>
            <a:r>
              <a:rPr lang="en-GB" dirty="0"/>
              <a:t>What must be done about this</a:t>
            </a:r>
          </a:p>
          <a:p>
            <a:r>
              <a:rPr lang="en-GB" dirty="0"/>
              <a:t>Use language that will shock your readers</a:t>
            </a:r>
          </a:p>
          <a:p>
            <a:pPr lvl="1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9EA204-9355-45C5-B904-8CC520F4CC21}"/>
              </a:ext>
            </a:extLst>
          </p:cNvPr>
          <p:cNvSpPr txBox="1"/>
          <p:nvPr/>
        </p:nvSpPr>
        <p:spPr>
          <a:xfrm>
            <a:off x="6968971" y="5691161"/>
            <a:ext cx="4545368" cy="584775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3200" dirty="0"/>
              <a:t>Use the outline provided!</a:t>
            </a:r>
          </a:p>
        </p:txBody>
      </p:sp>
      <p:pic>
        <p:nvPicPr>
          <p:cNvPr id="6" name="Picture 5" descr="Hands Up Handy">
            <a:extLst>
              <a:ext uri="{FF2B5EF4-FFF2-40B4-BE49-F238E27FC236}">
                <a16:creationId xmlns:a16="http://schemas.microsoft.com/office/drawing/2014/main" id="{57C45F18-A9F7-421E-B6C1-F736A5EC27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54065" y="5286857"/>
            <a:ext cx="808607" cy="80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073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0BB9D-5A45-4134-B337-5460397B7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EC92-2E60-411A-9156-E8638CC12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785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524FC-28AC-456A-BA30-2CB318A08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Charlotte’s letter to Fergal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06830-D25E-44DF-B59E-BACD4B35F4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Charlotte’s letter in a tin</a:t>
            </a:r>
          </a:p>
          <a:p>
            <a:pPr marL="0" indent="0">
              <a:buNone/>
            </a:pPr>
            <a:r>
              <a:rPr lang="en-GB" dirty="0"/>
              <a:t>Your task: </a:t>
            </a:r>
          </a:p>
          <a:p>
            <a:pPr>
              <a:buFontTx/>
              <a:buChar char="-"/>
            </a:pPr>
            <a:r>
              <a:rPr lang="en-GB" dirty="0"/>
              <a:t>Write a letter to Fergal, begging him to reveal his whereabouts</a:t>
            </a:r>
          </a:p>
          <a:p>
            <a:pPr lvl="1">
              <a:buFontTx/>
              <a:buChar char="-"/>
            </a:pPr>
            <a:r>
              <a:rPr lang="en-GB" dirty="0"/>
              <a:t>Paragraph 1: describe the situation at home</a:t>
            </a:r>
          </a:p>
          <a:p>
            <a:pPr lvl="1">
              <a:buFontTx/>
              <a:buChar char="-"/>
            </a:pPr>
            <a:r>
              <a:rPr lang="en-GB" dirty="0"/>
              <a:t>Paragraph 2: give him an update on what you are doing at the minute</a:t>
            </a:r>
          </a:p>
          <a:p>
            <a:pPr lvl="1">
              <a:buFontTx/>
              <a:buChar char="-"/>
            </a:pPr>
            <a:r>
              <a:rPr lang="en-GB" dirty="0"/>
              <a:t>Paragraph 3: explain that you want to find him and how you want to do this</a:t>
            </a:r>
          </a:p>
          <a:p>
            <a:pPr lvl="1">
              <a:buFontTx/>
              <a:buChar char="-"/>
            </a:pPr>
            <a:r>
              <a:rPr lang="en-GB" dirty="0"/>
              <a:t>Paragraph 4: explain why he needs to come home</a:t>
            </a:r>
          </a:p>
        </p:txBody>
      </p:sp>
    </p:spTree>
    <p:extLst>
      <p:ext uri="{BB962C8B-B14F-4D97-AF65-F5344CB8AC3E}">
        <p14:creationId xmlns:p14="http://schemas.microsoft.com/office/powerpoint/2010/main" val="354712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</TotalTime>
  <Words>270</Words>
  <Application>Microsoft Office PowerPoint</Application>
  <PresentationFormat>Widescreen</PresentationFormat>
  <Paragraphs>38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Office Theme</vt:lpstr>
      <vt:lpstr>Fergal in the Factory</vt:lpstr>
      <vt:lpstr>Retrieval Task</vt:lpstr>
      <vt:lpstr>Describing the Tin Factory</vt:lpstr>
      <vt:lpstr>NEWSPAPER REPORT</vt:lpstr>
      <vt:lpstr>PowerPoint Presentation</vt:lpstr>
      <vt:lpstr>Charlotte’s letter to Fergal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Fergal in the Factory</dc:title>
  <dc:creator>Charis Taylor</dc:creator>
  <cp:lastModifiedBy>Charis Taylor</cp:lastModifiedBy>
  <cp:revision>3</cp:revision>
  <dcterms:created xsi:type="dcterms:W3CDTF">2021-10-28T07:08:24Z</dcterms:created>
  <dcterms:modified xsi:type="dcterms:W3CDTF">2021-11-05T14:12:55Z</dcterms:modified>
</cp:coreProperties>
</file>